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av" ContentType="audio/x-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38"/>
  </p:notesMasterIdLst>
  <p:sldIdLst>
    <p:sldId id="298" r:id="rId3"/>
    <p:sldId id="273" r:id="rId4"/>
    <p:sldId id="274" r:id="rId5"/>
    <p:sldId id="275" r:id="rId6"/>
    <p:sldId id="276" r:id="rId7"/>
    <p:sldId id="277" r:id="rId8"/>
    <p:sldId id="272" r:id="rId9"/>
    <p:sldId id="267" r:id="rId10"/>
    <p:sldId id="257" r:id="rId11"/>
    <p:sldId id="268" r:id="rId12"/>
    <p:sldId id="258" r:id="rId13"/>
    <p:sldId id="282" r:id="rId14"/>
    <p:sldId id="281" r:id="rId15"/>
    <p:sldId id="283" r:id="rId16"/>
    <p:sldId id="284" r:id="rId17"/>
    <p:sldId id="291" r:id="rId18"/>
    <p:sldId id="287" r:id="rId19"/>
    <p:sldId id="292" r:id="rId20"/>
    <p:sldId id="290" r:id="rId21"/>
    <p:sldId id="293" r:id="rId22"/>
    <p:sldId id="285" r:id="rId23"/>
    <p:sldId id="296" r:id="rId24"/>
    <p:sldId id="289" r:id="rId25"/>
    <p:sldId id="297" r:id="rId26"/>
    <p:sldId id="295" r:id="rId27"/>
    <p:sldId id="294" r:id="rId28"/>
    <p:sldId id="299" r:id="rId29"/>
    <p:sldId id="303" r:id="rId30"/>
    <p:sldId id="300" r:id="rId31"/>
    <p:sldId id="301" r:id="rId32"/>
    <p:sldId id="280" r:id="rId33"/>
    <p:sldId id="302" r:id="rId34"/>
    <p:sldId id="263" r:id="rId35"/>
    <p:sldId id="279" r:id="rId36"/>
    <p:sldId id="266" r:id="rId37"/>
  </p:sldIdLst>
  <p:sldSz cx="12192000" cy="6858000"/>
  <p:notesSz cx="6858000" cy="9144000"/>
  <p:embeddedFontLst>
    <p:embeddedFont>
      <p:font typeface="Alfarn" panose="00000800000000000000" charset="0"/>
      <p:bold r:id="rId39"/>
    </p:embeddedFont>
    <p:embeddedFont>
      <p:font typeface="Calibri" panose="020F0502020204030204" pitchFamily="34" charset="0"/>
      <p:regular r:id="rId40"/>
      <p:bold r:id="rId41"/>
      <p:italic r:id="rId42"/>
      <p:boldItalic r:id="rId43"/>
    </p:embeddedFont>
    <p:embeddedFont>
      <p:font typeface="CarlMarx" panose="020B0604020202020204" charset="0"/>
      <p:regular r:id="rId44"/>
      <p:bold r:id="rId45"/>
    </p:embeddedFont>
    <p:embeddedFont>
      <p:font typeface="Consolas" panose="020B0609020204030204" pitchFamily="49" charset="0"/>
      <p:regular r:id="rId46"/>
      <p:bold r:id="rId47"/>
      <p:italic r:id="rId48"/>
      <p:boldItalic r:id="rId49"/>
    </p:embeddedFont>
    <p:embeddedFont>
      <p:font typeface="Segoe UI" panose="020B0502040204020203" pitchFamily="34" charset="0"/>
      <p:regular r:id="rId50"/>
      <p:bold r:id="rId51"/>
      <p:italic r:id="rId52"/>
      <p:boldItalic r:id="rId53"/>
    </p:embeddedFont>
    <p:embeddedFont>
      <p:font typeface="Stencil" panose="040409050D0802020404" pitchFamily="82" charset="0"/>
      <p:regular r:id="rId5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2970" autoAdjust="0"/>
  </p:normalViewPr>
  <p:slideViewPr>
    <p:cSldViewPr snapToGrid="0">
      <p:cViewPr varScale="1">
        <p:scale>
          <a:sx n="107" d="100"/>
          <a:sy n="107" d="100"/>
        </p:scale>
        <p:origin x="6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s>
</file>

<file path=ppt/media/image1.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wa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198777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11951097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938499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9041655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4033009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305766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41647943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417077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651894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5433761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29522018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22</a:t>
            </a:fld>
            <a:endParaRPr lang="en-US"/>
          </a:p>
        </p:txBody>
      </p:sp>
    </p:spTree>
    <p:extLst>
      <p:ext uri="{BB962C8B-B14F-4D97-AF65-F5344CB8AC3E}">
        <p14:creationId xmlns:p14="http://schemas.microsoft.com/office/powerpoint/2010/main" val="32407086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23</a:t>
            </a:fld>
            <a:endParaRPr lang="en-US"/>
          </a:p>
        </p:txBody>
      </p:sp>
    </p:spTree>
    <p:extLst>
      <p:ext uri="{BB962C8B-B14F-4D97-AF65-F5344CB8AC3E}">
        <p14:creationId xmlns:p14="http://schemas.microsoft.com/office/powerpoint/2010/main" val="21449424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24</a:t>
            </a:fld>
            <a:endParaRPr lang="en-US"/>
          </a:p>
        </p:txBody>
      </p:sp>
    </p:spTree>
    <p:extLst>
      <p:ext uri="{BB962C8B-B14F-4D97-AF65-F5344CB8AC3E}">
        <p14:creationId xmlns:p14="http://schemas.microsoft.com/office/powerpoint/2010/main" val="35017761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25</a:t>
            </a:fld>
            <a:endParaRPr lang="en-US"/>
          </a:p>
        </p:txBody>
      </p:sp>
    </p:spTree>
    <p:extLst>
      <p:ext uri="{BB962C8B-B14F-4D97-AF65-F5344CB8AC3E}">
        <p14:creationId xmlns:p14="http://schemas.microsoft.com/office/powerpoint/2010/main" val="12847124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26</a:t>
            </a:fld>
            <a:endParaRPr lang="en-US"/>
          </a:p>
        </p:txBody>
      </p:sp>
    </p:spTree>
    <p:extLst>
      <p:ext uri="{BB962C8B-B14F-4D97-AF65-F5344CB8AC3E}">
        <p14:creationId xmlns:p14="http://schemas.microsoft.com/office/powerpoint/2010/main" val="1367988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27</a:t>
            </a:fld>
            <a:endParaRPr lang="en-US"/>
          </a:p>
        </p:txBody>
      </p:sp>
    </p:spTree>
    <p:extLst>
      <p:ext uri="{BB962C8B-B14F-4D97-AF65-F5344CB8AC3E}">
        <p14:creationId xmlns:p14="http://schemas.microsoft.com/office/powerpoint/2010/main" val="31783504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28</a:t>
            </a:fld>
            <a:endParaRPr lang="en-US"/>
          </a:p>
        </p:txBody>
      </p:sp>
    </p:spTree>
    <p:extLst>
      <p:ext uri="{BB962C8B-B14F-4D97-AF65-F5344CB8AC3E}">
        <p14:creationId xmlns:p14="http://schemas.microsoft.com/office/powerpoint/2010/main" val="7150807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29</a:t>
            </a:fld>
            <a:endParaRPr lang="en-US"/>
          </a:p>
        </p:txBody>
      </p:sp>
    </p:spTree>
    <p:extLst>
      <p:ext uri="{BB962C8B-B14F-4D97-AF65-F5344CB8AC3E}">
        <p14:creationId xmlns:p14="http://schemas.microsoft.com/office/powerpoint/2010/main" val="27437175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30</a:t>
            </a:fld>
            <a:endParaRPr lang="en-US"/>
          </a:p>
        </p:txBody>
      </p:sp>
    </p:spTree>
    <p:extLst>
      <p:ext uri="{BB962C8B-B14F-4D97-AF65-F5344CB8AC3E}">
        <p14:creationId xmlns:p14="http://schemas.microsoft.com/office/powerpoint/2010/main" val="25500405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31</a:t>
            </a:fld>
            <a:endParaRPr lang="en-US"/>
          </a:p>
        </p:txBody>
      </p:sp>
    </p:spTree>
    <p:extLst>
      <p:ext uri="{BB962C8B-B14F-4D97-AF65-F5344CB8AC3E}">
        <p14:creationId xmlns:p14="http://schemas.microsoft.com/office/powerpoint/2010/main" val="39990529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32</a:t>
            </a:fld>
            <a:endParaRPr lang="en-US"/>
          </a:p>
        </p:txBody>
      </p:sp>
    </p:spTree>
    <p:extLst>
      <p:ext uri="{BB962C8B-B14F-4D97-AF65-F5344CB8AC3E}">
        <p14:creationId xmlns:p14="http://schemas.microsoft.com/office/powerpoint/2010/main" val="249267568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33</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34</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35</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626616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@JakobGSvendsen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@JakobGSvendsen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@JakobGSvendsen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@JakobGSvendsen</a:t>
            </a:r>
            <a:endParaRPr lang="en-US" dirty="0"/>
          </a:p>
        </p:txBody>
      </p:sp>
    </p:spTree>
    <p:extLst>
      <p:ext uri="{BB962C8B-B14F-4D97-AF65-F5344CB8AC3E}">
        <p14:creationId xmlns:p14="http://schemas.microsoft.com/office/powerpoint/2010/main" val="952754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@JakobGSvendsen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3.png"/><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2.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@JakobGSvendsen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7">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@JakobGSvendsen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 id="2147483671" r:id="rId5"/>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hyperlink" Target="http://www.iboga.dk/"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hyperlink" Target="https://www.native-instruments.com/en/products/traktor/"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obias-erichsen.de/software/loopmidi.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hyperlink" Target="https://github.com/JakobGSvendsen/Windows-10-PowerShell-MIDI" TargetMode="External"/><Relationship Id="rId4" Type="http://schemas.openxmlformats.org/officeDocument/2006/relationships/hyperlink" Target="https://github.com/Psychlist1972/Windows-10-PowerShell-MIDI"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JakobGSvendsen/Windows-10-PowerShell-MIDI/commit/70578feb4927ca47ce490deb71e26ec82fefd4fd"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JakobGSvendsen/Windows-10-PowerShell-MIDI/commit/70578feb4927ca47ce490deb71e26ec82fefd4fd"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JakobGSvendsen/PSDJ" TargetMode="External"/><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hyperlink" Target="https://besvendsen.bandcamp.com/album/circle-ep" TargetMode="External"/><Relationship Id="rId7" Type="http://schemas.openxmlformats.org/officeDocument/2006/relationships/hyperlink" Target="https://www.beatport.com/release/aero/1467408"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hyperlink" Target="https://iboga-beatspace.bandcamp.com/album/beat-bizarre-lewd-iboga-records" TargetMode="External"/><Relationship Id="rId5" Type="http://schemas.openxmlformats.org/officeDocument/2006/relationships/hyperlink" Target="https://iboga-beatspace.bandcamp.com/album/freq-strange-attractors-iboga-records" TargetMode="External"/><Relationship Id="rId4" Type="http://schemas.openxmlformats.org/officeDocument/2006/relationships/hyperlink" Target="https://www.beatport.com/release/karplus-strong/1590355"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hyperlink" Target="https://ctglobalservices.com/"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hyperlink" Target="https://github.com/JakobGSvendsen/PSLegoEV3" TargetMode="External"/><Relationship Id="rId4" Type="http://schemas.openxmlformats.org/officeDocument/2006/relationships/hyperlink" Target="https://github.com/JakobGSvendsen/PSDJ"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Last Night a PowerShell DJ saved my life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normAutofit lnSpcReduction="10000"/>
          </a:bodyPr>
          <a:lstStyle/>
          <a:p>
            <a:r>
              <a:rPr lang="en-US" dirty="0"/>
              <a:t>Jakob Gottlieb Svendsen</a:t>
            </a:r>
          </a:p>
          <a:p>
            <a:r>
              <a:rPr lang="en-US" dirty="0"/>
              <a:t>Global Lead Developer / Principal consultant</a:t>
            </a:r>
          </a:p>
          <a:p>
            <a:r>
              <a:rPr lang="en-US" dirty="0" err="1"/>
              <a:t>CTGlobal</a:t>
            </a:r>
            <a:r>
              <a:rPr lang="en-US" dirty="0"/>
              <a:t> A/S</a:t>
            </a:r>
          </a:p>
        </p:txBody>
      </p:sp>
    </p:spTree>
    <p:extLst>
      <p:ext uri="{BB962C8B-B14F-4D97-AF65-F5344CB8AC3E}">
        <p14:creationId xmlns:p14="http://schemas.microsoft.com/office/powerpoint/2010/main" val="238525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600" dirty="0"/>
              <a:t>Basic Setup</a:t>
            </a:r>
          </a:p>
          <a:p>
            <a:pPr marL="457200" indent="-457200">
              <a:buFont typeface="Arial" panose="020B0604020202020204" pitchFamily="34" charset="0"/>
              <a:buChar char="•"/>
            </a:pPr>
            <a:r>
              <a:rPr lang="en-US" sz="3600" dirty="0"/>
              <a:t>Communication</a:t>
            </a:r>
          </a:p>
          <a:p>
            <a:pPr marL="457200" indent="-457200">
              <a:buFont typeface="Arial" panose="020B0604020202020204" pitchFamily="34" charset="0"/>
              <a:buChar char="•"/>
            </a:pPr>
            <a:r>
              <a:rPr lang="en-US" sz="3600" dirty="0" err="1"/>
              <a:t>Bulding</a:t>
            </a:r>
            <a:r>
              <a:rPr lang="en-US" sz="3600" dirty="0"/>
              <a:t> a virtual DJ</a:t>
            </a:r>
          </a:p>
          <a:p>
            <a:pPr marL="457200" indent="-457200">
              <a:buFont typeface="Arial" panose="020B0604020202020204" pitchFamily="34" charset="0"/>
              <a:buChar char="•"/>
            </a:pPr>
            <a:r>
              <a:rPr lang="en-US" sz="3600" dirty="0"/>
              <a:t>Putting it all together</a:t>
            </a:r>
          </a:p>
          <a:p>
            <a:pPr marL="457200" indent="-457200">
              <a:buFont typeface="Arial" panose="020B0604020202020204" pitchFamily="34" charset="0"/>
              <a:buChar char="•"/>
            </a:pPr>
            <a:r>
              <a:rPr lang="en-US" sz="3600" dirty="0"/>
              <a:t>Show off!</a:t>
            </a:r>
          </a:p>
          <a:p>
            <a:pPr marL="457200" indent="-457200">
              <a:buFont typeface="Arial" panose="020B0604020202020204" pitchFamily="34" charset="0"/>
              <a:buChar char="•"/>
            </a:pPr>
            <a:endParaRPr lang="en-US" sz="36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477734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Invoke-Mix</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Music</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838200" y="1423686"/>
            <a:ext cx="10515600" cy="4753277"/>
          </a:xfrm>
        </p:spPr>
        <p:txBody>
          <a:bodyPr>
            <a:normAutofit/>
          </a:bodyPr>
          <a:lstStyle/>
          <a:p>
            <a:pPr marL="457200" indent="-457200">
              <a:buFont typeface="Arial" panose="020B0604020202020204" pitchFamily="34" charset="0"/>
              <a:buChar char="•"/>
            </a:pPr>
            <a:r>
              <a:rPr lang="en-US" sz="3200" dirty="0"/>
              <a:t>Exclusively music from Iboga Records, Denmark </a:t>
            </a:r>
            <a:r>
              <a:rPr lang="en-US" sz="3200" dirty="0">
                <a:hlinkClick r:id="rId3"/>
              </a:rPr>
              <a:t>www.iboga.dk</a:t>
            </a:r>
            <a:endParaRPr lang="en-US" sz="3200" dirty="0"/>
          </a:p>
          <a:p>
            <a:pPr marL="457200" indent="-457200">
              <a:buFont typeface="Arial" panose="020B0604020202020204" pitchFamily="34" charset="0"/>
              <a:buChar char="•"/>
            </a:pPr>
            <a:r>
              <a:rPr lang="en-US" sz="3200" dirty="0"/>
              <a:t>My Favorite label!</a:t>
            </a:r>
          </a:p>
          <a:p>
            <a:pPr marL="457200" indent="-457200">
              <a:buFont typeface="Arial" panose="020B0604020202020204" pitchFamily="34" charset="0"/>
              <a:buChar char="•"/>
            </a:pPr>
            <a:r>
              <a:rPr lang="en-US" sz="3200" dirty="0"/>
              <a:t>Names such as </a:t>
            </a:r>
            <a:r>
              <a:rPr lang="en-US" sz="3200" dirty="0" err="1"/>
              <a:t>Vini</a:t>
            </a:r>
            <a:r>
              <a:rPr lang="en-US" sz="3200" dirty="0"/>
              <a:t> Vici, Beat Bizarre, Perfect Stranger, Captain Hook, Ace Ventura and much </a:t>
            </a:r>
            <a:r>
              <a:rPr lang="en-US" sz="3200" dirty="0" err="1"/>
              <a:t>much</a:t>
            </a:r>
            <a:r>
              <a:rPr lang="en-US" sz="3200" dirty="0"/>
              <a:t> more!</a:t>
            </a:r>
          </a:p>
          <a:p>
            <a:pPr marL="457200" indent="-457200">
              <a:buFont typeface="Arial" panose="020B0604020202020204" pitchFamily="34" charset="0"/>
              <a:buChar char="•"/>
            </a:pPr>
            <a:r>
              <a:rPr lang="en-US" sz="3200" dirty="0"/>
              <a:t>Track names and links to buy on last slide!</a:t>
            </a:r>
          </a:p>
          <a:p>
            <a:pPr marL="457200" indent="-457200">
              <a:buFont typeface="Arial" panose="020B0604020202020204" pitchFamily="34" charset="0"/>
              <a:buChar char="•"/>
            </a:pPr>
            <a:endParaRPr lang="en-US" sz="28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pic>
        <p:nvPicPr>
          <p:cNvPr id="1028" name="Picture 4" descr="Image result for iboga records">
            <a:extLst>
              <a:ext uri="{FF2B5EF4-FFF2-40B4-BE49-F238E27FC236}">
                <a16:creationId xmlns:a16="http://schemas.microsoft.com/office/drawing/2014/main" id="{7D163611-D931-4EA6-A674-D5BA0E8A7D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17390" y="4623051"/>
            <a:ext cx="6757219" cy="10859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5943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4000" dirty="0"/>
              <a:t>Native Instruments </a:t>
            </a:r>
            <a:r>
              <a:rPr lang="en-US" sz="4000" dirty="0" err="1"/>
              <a:t>Traktor</a:t>
            </a:r>
            <a:r>
              <a:rPr lang="en-US" sz="4000" dirty="0"/>
              <a:t> 3</a:t>
            </a:r>
          </a:p>
          <a:p>
            <a:pPr marL="914400" lvl="1" indent="-457200">
              <a:buFont typeface="Arial" panose="020B0604020202020204" pitchFamily="34" charset="0"/>
              <a:buChar char="•"/>
            </a:pPr>
            <a:r>
              <a:rPr lang="en-US" sz="3600" dirty="0"/>
              <a:t>DJ Mix App</a:t>
            </a:r>
          </a:p>
          <a:p>
            <a:pPr marL="914400" lvl="1" indent="-457200">
              <a:buFont typeface="Arial" panose="020B0604020202020204" pitchFamily="34" charset="0"/>
              <a:buChar char="•"/>
            </a:pPr>
            <a:r>
              <a:rPr lang="en-US" sz="3600" dirty="0">
                <a:hlinkClick r:id="rId3"/>
              </a:rPr>
              <a:t>https://www.native-instruments.com/en/products/traktor/</a:t>
            </a:r>
            <a:endParaRPr lang="en-US" sz="3600" dirty="0"/>
          </a:p>
          <a:p>
            <a:pPr marL="457200" indent="-457200">
              <a:buFont typeface="Arial" panose="020B0604020202020204" pitchFamily="34" charset="0"/>
              <a:buChar char="•"/>
            </a:pPr>
            <a:r>
              <a:rPr lang="en-US" sz="4000" dirty="0"/>
              <a:t>Communication?</a:t>
            </a:r>
          </a:p>
          <a:p>
            <a:pPr marL="914400" lvl="1" indent="-457200">
              <a:buFont typeface="Arial" panose="020B0604020202020204" pitchFamily="34" charset="0"/>
              <a:buChar char="•"/>
            </a:pPr>
            <a:r>
              <a:rPr lang="en-US" sz="3600" dirty="0"/>
              <a:t>No API!</a:t>
            </a:r>
          </a:p>
          <a:p>
            <a:pPr marL="914400" lvl="1" indent="-457200">
              <a:buFont typeface="Arial" panose="020B0604020202020204" pitchFamily="34" charset="0"/>
              <a:buChar char="•"/>
            </a:pPr>
            <a:r>
              <a:rPr lang="en-US" sz="3600" dirty="0"/>
              <a:t>What, eh, how?</a:t>
            </a:r>
          </a:p>
          <a:p>
            <a:pPr marL="914400" lvl="1" indent="-457200">
              <a:buFont typeface="Arial" panose="020B0604020202020204" pitchFamily="34" charset="0"/>
              <a:buChar char="•"/>
            </a:pPr>
            <a:endParaRPr lang="en-US" sz="3600" dirty="0"/>
          </a:p>
          <a:p>
            <a:pPr marL="914400" lvl="1" indent="-457200">
              <a:buFont typeface="Arial" panose="020B0604020202020204" pitchFamily="34" charset="0"/>
              <a:buChar char="•"/>
            </a:pPr>
            <a:endParaRPr lang="en-US" sz="3600" dirty="0"/>
          </a:p>
          <a:p>
            <a:pPr marL="457200" indent="-457200">
              <a:buFont typeface="Arial" panose="020B0604020202020204" pitchFamily="34" charset="0"/>
              <a:buChar char="•"/>
            </a:pPr>
            <a:endParaRPr lang="en-US" sz="4000" dirty="0"/>
          </a:p>
          <a:p>
            <a:pPr marL="457200" indent="-457200">
              <a:buFont typeface="Arial" panose="020B0604020202020204" pitchFamily="34" charset="0"/>
              <a:buChar char="•"/>
            </a:pPr>
            <a:endParaRPr lang="en-US" sz="40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909753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No API? What then?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200" dirty="0"/>
              <a:t>Supports MIDI Controllers</a:t>
            </a:r>
            <a:endParaRPr lang="en-US" sz="2800" dirty="0"/>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pic>
        <p:nvPicPr>
          <p:cNvPr id="2050" name="Picture 2" descr="Image result for midi controller traktor">
            <a:extLst>
              <a:ext uri="{FF2B5EF4-FFF2-40B4-BE49-F238E27FC236}">
                <a16:creationId xmlns:a16="http://schemas.microsoft.com/office/drawing/2014/main" id="{5227204E-1824-480B-95E0-0795F98F1D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4874" y="2331923"/>
            <a:ext cx="6462252" cy="38450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3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normAutofit fontScale="90000"/>
          </a:bodyPr>
          <a:lstStyle/>
          <a:p>
            <a:r>
              <a:rPr lang="en-US" dirty="0"/>
              <a:t>MIDI - Musical Instrument Digital Interface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Autofit/>
          </a:bodyPr>
          <a:lstStyle/>
          <a:p>
            <a:pPr marL="457200" indent="-457200">
              <a:lnSpc>
                <a:spcPct val="120000"/>
              </a:lnSpc>
              <a:buFont typeface="Arial" panose="020B0604020202020204" pitchFamily="34" charset="0"/>
              <a:buChar char="•"/>
            </a:pPr>
            <a:r>
              <a:rPr lang="en-US" dirty="0" err="1"/>
              <a:t>loopMIDI</a:t>
            </a:r>
            <a:r>
              <a:rPr lang="en-US" dirty="0"/>
              <a:t> !</a:t>
            </a:r>
          </a:p>
          <a:p>
            <a:pPr marL="914400" lvl="1" indent="-457200">
              <a:lnSpc>
                <a:spcPct val="120000"/>
              </a:lnSpc>
              <a:buFont typeface="Arial" panose="020B0604020202020204" pitchFamily="34" charset="0"/>
              <a:buChar char="•"/>
            </a:pPr>
            <a:r>
              <a:rPr lang="en-US" dirty="0"/>
              <a:t>Virtual MIDI loopback / ports!</a:t>
            </a:r>
          </a:p>
          <a:p>
            <a:pPr marL="1371600" lvl="2" indent="-457200">
              <a:lnSpc>
                <a:spcPct val="120000"/>
              </a:lnSpc>
              <a:buFont typeface="Arial" panose="020B0604020202020204" pitchFamily="34" charset="0"/>
              <a:buChar char="•"/>
            </a:pPr>
            <a:r>
              <a:rPr lang="en-US" dirty="0">
                <a:hlinkClick r:id="rId3"/>
              </a:rPr>
              <a:t>https://www.tobias-erichsen.de</a:t>
            </a:r>
            <a:endParaRPr lang="en-US" sz="2400" dirty="0"/>
          </a:p>
          <a:p>
            <a:pPr marL="457200" indent="-457200">
              <a:lnSpc>
                <a:spcPct val="120000"/>
              </a:lnSpc>
              <a:buFont typeface="Arial" panose="020B0604020202020204" pitchFamily="34" charset="0"/>
              <a:buChar char="•"/>
            </a:pPr>
            <a:r>
              <a:rPr lang="en-US" dirty="0" err="1"/>
              <a:t>PeteBrown.PowerShellMidi</a:t>
            </a:r>
            <a:endParaRPr lang="en-US" dirty="0"/>
          </a:p>
          <a:p>
            <a:pPr marL="914400" lvl="1" indent="-457200">
              <a:lnSpc>
                <a:spcPct val="120000"/>
              </a:lnSpc>
              <a:buFont typeface="Arial" panose="020B0604020202020204" pitchFamily="34" charset="0"/>
              <a:buChar char="•"/>
            </a:pPr>
            <a:r>
              <a:rPr lang="en-US" dirty="0"/>
              <a:t>Enables us to communicate between PowerShell and </a:t>
            </a:r>
            <a:r>
              <a:rPr lang="en-US" dirty="0" err="1"/>
              <a:t>Traktor</a:t>
            </a:r>
            <a:r>
              <a:rPr lang="en-US" dirty="0"/>
              <a:t>.</a:t>
            </a:r>
          </a:p>
          <a:p>
            <a:pPr marL="1371600" lvl="2" indent="-457200">
              <a:lnSpc>
                <a:spcPct val="120000"/>
              </a:lnSpc>
              <a:buFont typeface="Arial" panose="020B0604020202020204" pitchFamily="34" charset="0"/>
              <a:buChar char="•"/>
            </a:pPr>
            <a:r>
              <a:rPr lang="en-US" dirty="0">
                <a:hlinkClick r:id="rId4"/>
              </a:rPr>
              <a:t>https://github.com/Psychlist1972/Windows-10-PowerShell-MIDI</a:t>
            </a:r>
            <a:endParaRPr lang="en-US" dirty="0"/>
          </a:p>
          <a:p>
            <a:pPr marL="914400" lvl="1" indent="-457200">
              <a:lnSpc>
                <a:spcPct val="120000"/>
              </a:lnSpc>
              <a:buFont typeface="Arial" panose="020B0604020202020204" pitchFamily="34" charset="0"/>
              <a:buChar char="•"/>
            </a:pPr>
            <a:r>
              <a:rPr lang="en-US" dirty="0"/>
              <a:t>My Fork</a:t>
            </a:r>
          </a:p>
          <a:p>
            <a:pPr marL="1371600" lvl="2" indent="-457200">
              <a:lnSpc>
                <a:spcPct val="120000"/>
              </a:lnSpc>
              <a:buFont typeface="Arial" panose="020B0604020202020204" pitchFamily="34" charset="0"/>
              <a:buChar char="•"/>
            </a:pPr>
            <a:r>
              <a:rPr lang="en-US" dirty="0">
                <a:hlinkClick r:id="rId5"/>
              </a:rPr>
              <a:t>https://github.com/JakobGSvendsen/Windows-10-PowerShell-MIDI</a:t>
            </a:r>
            <a:endParaRPr lang="en-US" dirty="0"/>
          </a:p>
          <a:p>
            <a:pPr marL="457200" indent="-457200">
              <a:lnSpc>
                <a:spcPct val="120000"/>
              </a:lnSpc>
              <a:buFont typeface="Arial" panose="020B0604020202020204" pitchFamily="34" charset="0"/>
              <a:buChar char="•"/>
            </a:pPr>
            <a:endParaRPr lang="en-US" sz="2400" dirty="0">
              <a:hlinkClick r:id="rId3"/>
            </a:endParaRP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330596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normAutofit/>
          </a:bodyPr>
          <a:lstStyle/>
          <a:p>
            <a:r>
              <a:rPr lang="en-US" dirty="0"/>
              <a:t>MIDI – Communication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pPr marL="457200" indent="-457200">
              <a:buFont typeface="Arial" panose="020B0604020202020204" pitchFamily="34" charset="0"/>
              <a:buChar char="•"/>
            </a:pPr>
            <a:r>
              <a:rPr lang="en-US" sz="4000" dirty="0"/>
              <a:t>Notes</a:t>
            </a:r>
          </a:p>
          <a:p>
            <a:pPr marL="914400" lvl="1" indent="-457200">
              <a:buFont typeface="Arial" panose="020B0604020202020204" pitchFamily="34" charset="0"/>
              <a:buChar char="•"/>
            </a:pPr>
            <a:r>
              <a:rPr lang="en-US" sz="3600" dirty="0"/>
              <a:t>C,D,E,F and so on</a:t>
            </a:r>
          </a:p>
          <a:p>
            <a:pPr marL="914400" lvl="1" indent="-457200">
              <a:buFont typeface="Arial" panose="020B0604020202020204" pitchFamily="34" charset="0"/>
              <a:buChar char="•"/>
            </a:pPr>
            <a:r>
              <a:rPr lang="en-US" sz="3600" dirty="0"/>
              <a:t>For “play”/”stop” and so on.</a:t>
            </a:r>
          </a:p>
          <a:p>
            <a:pPr marL="457200" indent="-457200">
              <a:buFont typeface="Arial" panose="020B0604020202020204" pitchFamily="34" charset="0"/>
              <a:buChar char="•"/>
            </a:pPr>
            <a:r>
              <a:rPr lang="en-US" sz="4000" dirty="0"/>
              <a:t>CC</a:t>
            </a:r>
          </a:p>
          <a:p>
            <a:pPr marL="914400" lvl="1" indent="-457200">
              <a:buFont typeface="Arial" panose="020B0604020202020204" pitchFamily="34" charset="0"/>
              <a:buChar char="•"/>
            </a:pPr>
            <a:r>
              <a:rPr lang="en-US" sz="3600" dirty="0"/>
              <a:t>Values from 0 – 127.</a:t>
            </a:r>
          </a:p>
          <a:p>
            <a:pPr marL="914400" lvl="1" indent="-457200">
              <a:buFont typeface="Arial" panose="020B0604020202020204" pitchFamily="34" charset="0"/>
              <a:buChar char="•"/>
            </a:pPr>
            <a:r>
              <a:rPr lang="en-US" sz="3600" dirty="0"/>
              <a:t>For FX.</a:t>
            </a:r>
          </a:p>
          <a:p>
            <a:pPr marL="457200" indent="-457200">
              <a:buFont typeface="Arial" panose="020B0604020202020204" pitchFamily="34" charset="0"/>
              <a:buChar char="•"/>
            </a:pPr>
            <a:r>
              <a:rPr lang="en-US" sz="4000" dirty="0"/>
              <a:t>Clock</a:t>
            </a:r>
          </a:p>
          <a:p>
            <a:pPr marL="914400" lvl="1" indent="-457200">
              <a:buFont typeface="Arial" panose="020B0604020202020204" pitchFamily="34" charset="0"/>
              <a:buChar char="•"/>
            </a:pPr>
            <a:r>
              <a:rPr lang="en-US" sz="3600" dirty="0"/>
              <a:t>Sync Tempo!</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1793519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normAutofit/>
          </a:bodyPr>
          <a:lstStyle/>
          <a:p>
            <a:r>
              <a:rPr lang="en-US" dirty="0"/>
              <a:t>MIDI – Controlling buttons</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4000" dirty="0"/>
              <a:t>Notes</a:t>
            </a:r>
          </a:p>
          <a:p>
            <a:pPr marL="914400" lvl="1" indent="-457200">
              <a:buFont typeface="Arial" panose="020B0604020202020204" pitchFamily="34" charset="0"/>
              <a:buChar char="•"/>
            </a:pPr>
            <a:r>
              <a:rPr lang="en-US" sz="3600" dirty="0"/>
              <a:t>C,D,E,F and so on</a:t>
            </a:r>
          </a:p>
          <a:p>
            <a:pPr marL="457200" indent="-457200">
              <a:buFont typeface="Arial" panose="020B0604020202020204" pitchFamily="34" charset="0"/>
              <a:buChar char="•"/>
            </a:pPr>
            <a:r>
              <a:rPr lang="en-US" sz="4000" dirty="0"/>
              <a:t>Map specific notes to specific buttons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4026607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Lets Play!</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4192027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normAutofit/>
          </a:bodyPr>
          <a:lstStyle/>
          <a:p>
            <a:r>
              <a:rPr lang="en-US" dirty="0"/>
              <a:t>MIDI – Controlling FX</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4000" dirty="0"/>
              <a:t>Midi CC – Continuous Controller</a:t>
            </a:r>
          </a:p>
          <a:p>
            <a:pPr marL="914400" lvl="1" indent="-457200">
              <a:buFont typeface="Arial" panose="020B0604020202020204" pitchFamily="34" charset="0"/>
              <a:buChar char="•"/>
            </a:pPr>
            <a:r>
              <a:rPr lang="en-US" sz="3600" dirty="0"/>
              <a:t>128 Controllers per MIDI Channel (0-127)</a:t>
            </a:r>
          </a:p>
          <a:p>
            <a:pPr marL="914400" lvl="1" indent="-457200">
              <a:buFont typeface="Arial" panose="020B0604020202020204" pitchFamily="34" charset="0"/>
              <a:buChar char="•"/>
            </a:pPr>
            <a:r>
              <a:rPr lang="en-US" sz="3600" dirty="0"/>
              <a:t>Values from 0 – 127.</a:t>
            </a:r>
          </a:p>
          <a:p>
            <a:pPr marL="457200" indent="-457200">
              <a:buFont typeface="Arial" panose="020B0604020202020204" pitchFamily="34" charset="0"/>
              <a:buChar char="•"/>
            </a:pPr>
            <a:r>
              <a:rPr lang="en-US" sz="4000" dirty="0"/>
              <a:t>Used for FX or other knobs or faders.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872560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@JakobGSvendsen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FX are cool!</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7959971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MIDI – Clock ?</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pPr marL="457200" indent="-457200">
              <a:buFont typeface="Arial" panose="020B0604020202020204" pitchFamily="34" charset="0"/>
              <a:buChar char="•"/>
            </a:pPr>
            <a:r>
              <a:rPr lang="en-US" sz="3200" dirty="0"/>
              <a:t>Clock is used to sync machines</a:t>
            </a:r>
          </a:p>
          <a:p>
            <a:pPr marL="457200" indent="-457200">
              <a:buFont typeface="Arial" panose="020B0604020202020204" pitchFamily="34" charset="0"/>
              <a:buChar char="•"/>
            </a:pPr>
            <a:r>
              <a:rPr lang="en-US" sz="3200" dirty="0"/>
              <a:t>Use clock in PowerShell by utilizing events!</a:t>
            </a:r>
          </a:p>
          <a:p>
            <a:pPr marL="457200" indent="-457200">
              <a:buFont typeface="Arial" panose="020B0604020202020204" pitchFamily="34" charset="0"/>
              <a:buChar char="•"/>
            </a:pPr>
            <a:r>
              <a:rPr lang="en-US" sz="3200" dirty="0"/>
              <a:t>Clock events are sent at a rate of 24 </a:t>
            </a:r>
            <a:r>
              <a:rPr lang="en-US" sz="3200" dirty="0" err="1"/>
              <a:t>ppqn</a:t>
            </a:r>
            <a:r>
              <a:rPr lang="en-US" sz="3200" dirty="0"/>
              <a:t> (pulses per quarter note). </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My extension of the net module</a:t>
            </a:r>
          </a:p>
          <a:p>
            <a:r>
              <a:rPr lang="en-US" sz="3200" dirty="0">
                <a:hlinkClick r:id="rId3"/>
              </a:rPr>
              <a:t>https://github.com/JakobGSvendsen/Windows-10-PowerShell-MIDI/commit/70578feb4927ca47ce490deb71e26ec82fefd4fd</a:t>
            </a: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3059598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MIDI – Clock ?</a:t>
            </a:r>
          </a:p>
        </p:txBody>
      </p:sp>
      <p:pic>
        <p:nvPicPr>
          <p:cNvPr id="2" name="Content Placeholder 1">
            <a:extLst>
              <a:ext uri="{FF2B5EF4-FFF2-40B4-BE49-F238E27FC236}">
                <a16:creationId xmlns:a16="http://schemas.microsoft.com/office/drawing/2014/main" id="{ECB9F86C-5DFD-4D69-A907-D925C57D8377}"/>
              </a:ext>
            </a:extLst>
          </p:cNvPr>
          <p:cNvPicPr>
            <a:picLocks noGrp="1" noChangeAspect="1"/>
          </p:cNvPicPr>
          <p:nvPr>
            <p:ph idx="1"/>
          </p:nvPr>
        </p:nvPicPr>
        <p:blipFill>
          <a:blip r:embed="rId5"/>
          <a:stretch>
            <a:fillRect/>
          </a:stretch>
        </p:blipFill>
        <p:spPr>
          <a:xfrm>
            <a:off x="675967" y="1334127"/>
            <a:ext cx="10515600" cy="1304593"/>
          </a:xfrm>
          <a:prstGeom prst="rect">
            <a:avLst/>
          </a:prstGeom>
        </p:spPr>
      </p:pic>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pic>
        <p:nvPicPr>
          <p:cNvPr id="3" name="Beat-Basic">
            <a:hlinkClick r:id="" action="ppaction://media"/>
            <a:extLst>
              <a:ext uri="{FF2B5EF4-FFF2-40B4-BE49-F238E27FC236}">
                <a16:creationId xmlns:a16="http://schemas.microsoft.com/office/drawing/2014/main" id="{C1184607-31E7-4799-B105-2B7E6B169B0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48999" y="357751"/>
            <a:ext cx="609600" cy="609600"/>
          </a:xfrm>
          <a:prstGeom prst="rect">
            <a:avLst/>
          </a:prstGeom>
        </p:spPr>
      </p:pic>
      <p:pic>
        <p:nvPicPr>
          <p:cNvPr id="4" name="Picture 3">
            <a:extLst>
              <a:ext uri="{FF2B5EF4-FFF2-40B4-BE49-F238E27FC236}">
                <a16:creationId xmlns:a16="http://schemas.microsoft.com/office/drawing/2014/main" id="{63B69028-7508-4129-B04A-C192741A3FF4}"/>
              </a:ext>
            </a:extLst>
          </p:cNvPr>
          <p:cNvPicPr>
            <a:picLocks noChangeAspect="1"/>
          </p:cNvPicPr>
          <p:nvPr/>
        </p:nvPicPr>
        <p:blipFill>
          <a:blip r:embed="rId7"/>
          <a:stretch>
            <a:fillRect/>
          </a:stretch>
        </p:blipFill>
        <p:spPr>
          <a:xfrm>
            <a:off x="675967" y="3844506"/>
            <a:ext cx="10515600" cy="1276792"/>
          </a:xfrm>
          <a:prstGeom prst="rect">
            <a:avLst/>
          </a:prstGeom>
        </p:spPr>
      </p:pic>
    </p:spTree>
    <p:extLst>
      <p:ext uri="{BB962C8B-B14F-4D97-AF65-F5344CB8AC3E}">
        <p14:creationId xmlns:p14="http://schemas.microsoft.com/office/powerpoint/2010/main" val="3461513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0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 presetClass="mediacall" presetSubtype="0" fill="hold" nodeType="clickEffect">
                                  <p:stCondLst>
                                    <p:cond delay="0"/>
                                  </p:stCondLst>
                                  <p:childTnLst>
                                    <p:cmd type="call" cmd="stop">
                                      <p:cBhvr>
                                        <p:cTn id="14" dur="1" fill="hold"/>
                                        <p:tgtEl>
                                          <p:spTgt spid="3"/>
                                        </p:tgtEl>
                                      </p:cBhvr>
                                    </p:cmd>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Keeping up with the tempo!</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33642225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MIDI – Clock ?</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200" dirty="0"/>
              <a:t>My extension of the net module</a:t>
            </a:r>
          </a:p>
          <a:p>
            <a:r>
              <a:rPr lang="en-US" sz="3200" dirty="0">
                <a:hlinkClick r:id="rId3"/>
              </a:rPr>
              <a:t>https://github.com/JakobGSvendsen/Windows-10-PowerShell-MIDI/commit/70578feb4927ca47ce490deb71e26ec82fefd4fd</a:t>
            </a: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31957466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Queue Actions!</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5450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Queuing Actions!</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200" dirty="0"/>
              <a:t>Queue next mix!</a:t>
            </a:r>
          </a:p>
          <a:p>
            <a:pPr marL="457200" indent="-457200">
              <a:buFont typeface="Arial" panose="020B0604020202020204" pitchFamily="34" charset="0"/>
              <a:buChar char="•"/>
            </a:pPr>
            <a:r>
              <a:rPr lang="en-US" sz="3200" dirty="0"/>
              <a:t>When?</a:t>
            </a:r>
          </a:p>
          <a:p>
            <a:pPr marL="914400" lvl="1" indent="-457200">
              <a:buFont typeface="Arial" panose="020B0604020202020204" pitchFamily="34" charset="0"/>
              <a:buChar char="•"/>
            </a:pPr>
            <a:r>
              <a:rPr lang="en-US" sz="2800" dirty="0"/>
              <a:t>X number of beats from</a:t>
            </a:r>
          </a:p>
          <a:p>
            <a:pPr marL="1371600" lvl="2" indent="-457200">
              <a:buFont typeface="Arial" panose="020B0604020202020204" pitchFamily="34" charset="0"/>
              <a:buChar char="•"/>
            </a:pPr>
            <a:r>
              <a:rPr lang="en-US" sz="2400" dirty="0"/>
              <a:t>Now = Still hard to do right!</a:t>
            </a:r>
          </a:p>
          <a:p>
            <a:pPr marL="1371600" lvl="2" indent="-457200">
              <a:buFont typeface="Arial" panose="020B0604020202020204" pitchFamily="34" charset="0"/>
              <a:buChar char="•"/>
            </a:pPr>
            <a:r>
              <a:rPr lang="en-US" sz="2400" dirty="0"/>
              <a:t>f</a:t>
            </a:r>
            <a:r>
              <a:rPr lang="en-US" sz="2800" dirty="0"/>
              <a:t>rom certain point! (fadeout event!) = Success!</a:t>
            </a:r>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1939344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Most people have 2 Hands!</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pPr marL="457200" indent="-457200">
              <a:buFont typeface="Arial" panose="020B0604020202020204" pitchFamily="34" charset="0"/>
              <a:buChar char="•"/>
            </a:pPr>
            <a:r>
              <a:rPr lang="en-US" sz="3200" dirty="0"/>
              <a:t>Also known as Parallel Processing!</a:t>
            </a:r>
          </a:p>
          <a:p>
            <a:pPr marL="457200" indent="-457200">
              <a:buFont typeface="Arial" panose="020B0604020202020204" pitchFamily="34" charset="0"/>
              <a:buChar char="•"/>
            </a:pPr>
            <a:r>
              <a:rPr lang="en-US" sz="3200" dirty="0"/>
              <a:t>DJs do multiple things in sync, CPU Threads don’t!</a:t>
            </a:r>
          </a:p>
          <a:p>
            <a:pPr marL="457200" indent="-457200">
              <a:buFont typeface="Arial" panose="020B0604020202020204" pitchFamily="34" charset="0"/>
              <a:buChar char="•"/>
            </a:pPr>
            <a:r>
              <a:rPr lang="en-US" sz="3200" dirty="0"/>
              <a:t>Our body can multitask!</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endParaRPr lang="en-US" sz="3200" dirty="0"/>
          </a:p>
          <a:p>
            <a:r>
              <a:rPr lang="en-US" sz="3200" dirty="0"/>
              <a:t>Disclaimer:</a:t>
            </a:r>
          </a:p>
          <a:p>
            <a:r>
              <a:rPr lang="en-US" sz="3200" dirty="0"/>
              <a:t>I know that some DJs interviewed at parties, can sound like they have only one thread, but they can actually multitask better than a CPU!</a:t>
            </a:r>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72127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Putting it all together</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200" dirty="0"/>
              <a:t>Introducing PSDJ Module</a:t>
            </a:r>
          </a:p>
          <a:p>
            <a:endParaRPr lang="en-US" sz="3200" dirty="0">
              <a:hlinkClick r:id="rId3"/>
            </a:endParaRPr>
          </a:p>
          <a:p>
            <a:pPr algn="ctr"/>
            <a:r>
              <a:rPr lang="en-US" sz="4000" dirty="0">
                <a:hlinkClick r:id="rId3"/>
              </a:rPr>
              <a:t>https://github.com/JakobGSvendsen/PSDJ</a:t>
            </a:r>
            <a:endParaRPr lang="en-US" sz="4000" dirty="0"/>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1946537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Parallel Paradise Party!</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4002494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@JakobGSvendsen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get started</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a:bodyPr>
          <a:lstStyle/>
          <a:p>
            <a:pPr marL="457200" indent="-457200">
              <a:buFont typeface="Arial" panose="020B0604020202020204" pitchFamily="34" charset="0"/>
              <a:buChar char="•"/>
            </a:pPr>
            <a:r>
              <a:rPr lang="en-US" sz="3200" dirty="0"/>
              <a:t>Step 1 – Buy cool sunglasses &amp; music</a:t>
            </a:r>
          </a:p>
          <a:p>
            <a:pPr marL="457200" indent="-457200">
              <a:buFont typeface="Arial" panose="020B0604020202020204" pitchFamily="34" charset="0"/>
              <a:buChar char="•"/>
            </a:pPr>
            <a:r>
              <a:rPr lang="en-US" sz="3200" dirty="0"/>
              <a:t>Step 2 – Download PSDJ Module</a:t>
            </a:r>
          </a:p>
          <a:p>
            <a:pPr marL="457200" indent="-457200">
              <a:buFont typeface="Arial" panose="020B0604020202020204" pitchFamily="34" charset="0"/>
              <a:buChar char="•"/>
            </a:pPr>
            <a:r>
              <a:rPr lang="en-US" sz="3200" dirty="0"/>
              <a:t>Step 3 – Invoke-Mix!</a:t>
            </a:r>
          </a:p>
          <a:p>
            <a:pPr marL="457200" indent="-457200">
              <a:buFont typeface="Arial" panose="020B0604020202020204" pitchFamily="34" charset="0"/>
              <a:buChar char="•"/>
            </a:pPr>
            <a:r>
              <a:rPr lang="en-US" sz="3200" dirty="0"/>
              <a:t>Step 4 – Have a successful life!</a:t>
            </a:r>
          </a:p>
          <a:p>
            <a:pPr marL="457200" indent="-45720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1814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Tune in &amp; Drop out!</a:t>
            </a:r>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25087286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Go buy the tracks !</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fontScale="70000" lnSpcReduction="20000"/>
          </a:bodyPr>
          <a:lstStyle/>
          <a:p>
            <a:pPr marL="514350" indent="-514350">
              <a:buFont typeface="Arial" panose="020B0604020202020204" pitchFamily="34" charset="0"/>
              <a:buChar char="•"/>
            </a:pPr>
            <a:r>
              <a:rPr lang="en-US" sz="3200" dirty="0"/>
              <a:t>Be Svendsen – Circle</a:t>
            </a:r>
          </a:p>
          <a:p>
            <a:pPr marL="971550" lvl="1" indent="-514350">
              <a:buFont typeface="Arial" panose="020B0604020202020204" pitchFamily="34" charset="0"/>
              <a:buChar char="•"/>
            </a:pPr>
            <a:r>
              <a:rPr lang="en-US" sz="2800" dirty="0">
                <a:hlinkClick r:id="rId3"/>
              </a:rPr>
              <a:t>https://besvendsen.bandcamp.com/album/circle-ep</a:t>
            </a:r>
            <a:endParaRPr lang="en-US" sz="2800" dirty="0"/>
          </a:p>
          <a:p>
            <a:pPr marL="514350" indent="-514350">
              <a:buFont typeface="Arial" panose="020B0604020202020204" pitchFamily="34" charset="0"/>
              <a:buChar char="•"/>
            </a:pPr>
            <a:r>
              <a:rPr lang="en-US" sz="3200" dirty="0"/>
              <a:t>One Man Orchestra – Karplus Strong</a:t>
            </a:r>
          </a:p>
          <a:p>
            <a:pPr marL="971550" lvl="1" indent="-514350">
              <a:buFont typeface="Arial" panose="020B0604020202020204" pitchFamily="34" charset="0"/>
              <a:buChar char="•"/>
            </a:pPr>
            <a:r>
              <a:rPr lang="en-US" sz="2800" dirty="0">
                <a:hlinkClick r:id="rId4"/>
              </a:rPr>
              <a:t>https://www.beatport.com/release/karplus-strong/1590355</a:t>
            </a:r>
            <a:endParaRPr lang="en-US" sz="2800" dirty="0"/>
          </a:p>
          <a:p>
            <a:pPr marL="514350" indent="-514350">
              <a:buFont typeface="Arial" panose="020B0604020202020204" pitchFamily="34" charset="0"/>
              <a:buChar char="•"/>
            </a:pPr>
            <a:r>
              <a:rPr lang="en-US" sz="3200" dirty="0" err="1"/>
              <a:t>FREq</a:t>
            </a:r>
            <a:r>
              <a:rPr lang="en-US" sz="3200" dirty="0"/>
              <a:t> – </a:t>
            </a:r>
            <a:r>
              <a:rPr lang="en-US" sz="3200" dirty="0" err="1"/>
              <a:t>Dreambody</a:t>
            </a:r>
            <a:r>
              <a:rPr lang="en-US" sz="3200" dirty="0"/>
              <a:t> &amp; </a:t>
            </a:r>
            <a:r>
              <a:rPr lang="en-US" sz="3200" dirty="0" err="1"/>
              <a:t>FREq</a:t>
            </a:r>
            <a:r>
              <a:rPr lang="en-US" sz="3200" dirty="0"/>
              <a:t> – Strange Attractors</a:t>
            </a:r>
          </a:p>
          <a:p>
            <a:pPr marL="971550" lvl="1" indent="-514350">
              <a:buFont typeface="Arial" panose="020B0604020202020204" pitchFamily="34" charset="0"/>
              <a:buChar char="•"/>
            </a:pPr>
            <a:r>
              <a:rPr lang="en-US" sz="2800" dirty="0"/>
              <a:t>Album: Strange Attractors</a:t>
            </a:r>
          </a:p>
          <a:p>
            <a:pPr marL="971550" lvl="1" indent="-514350">
              <a:buFont typeface="Arial" panose="020B0604020202020204" pitchFamily="34" charset="0"/>
              <a:buChar char="•"/>
            </a:pPr>
            <a:r>
              <a:rPr lang="en-US" sz="2800" dirty="0">
                <a:hlinkClick r:id="rId5"/>
              </a:rPr>
              <a:t>https://iboga-beatspace.bandcamp.com/album/freq-strange-attractors-iboga-records</a:t>
            </a:r>
            <a:endParaRPr lang="en-US" sz="2800" dirty="0"/>
          </a:p>
          <a:p>
            <a:pPr marL="514350" indent="-514350">
              <a:buFont typeface="Arial" panose="020B0604020202020204" pitchFamily="34" charset="0"/>
              <a:buChar char="•"/>
            </a:pPr>
            <a:r>
              <a:rPr lang="en-US" sz="3200" dirty="0"/>
              <a:t>Beat Bizarre – Monochrome</a:t>
            </a:r>
          </a:p>
          <a:p>
            <a:pPr marL="971550" lvl="1" indent="-514350">
              <a:buFont typeface="Arial" panose="020B0604020202020204" pitchFamily="34" charset="0"/>
              <a:buChar char="•"/>
            </a:pPr>
            <a:r>
              <a:rPr lang="en-US" sz="2800" dirty="0"/>
              <a:t>Album: Lewd - 2001</a:t>
            </a:r>
          </a:p>
          <a:p>
            <a:pPr marL="971550" lvl="1" indent="-514350">
              <a:buFont typeface="Arial" panose="020B0604020202020204" pitchFamily="34" charset="0"/>
              <a:buChar char="•"/>
            </a:pPr>
            <a:r>
              <a:rPr lang="en-US" sz="2800" dirty="0">
                <a:hlinkClick r:id="rId6"/>
              </a:rPr>
              <a:t>https://iboga-beatspace.bandcamp.com/album/beat-bizarre-lewd-iboga-records</a:t>
            </a:r>
            <a:endParaRPr lang="en-US" sz="2800" dirty="0"/>
          </a:p>
          <a:p>
            <a:pPr marL="514350" indent="-514350">
              <a:buFont typeface="Arial" panose="020B0604020202020204" pitchFamily="34" charset="0"/>
              <a:buChar char="•"/>
            </a:pPr>
            <a:r>
              <a:rPr lang="da-DK" sz="3200" dirty="0" err="1"/>
              <a:t>Ticon</a:t>
            </a:r>
            <a:r>
              <a:rPr lang="da-DK" sz="3200" dirty="0"/>
              <a:t> – Waiting for the </a:t>
            </a:r>
            <a:r>
              <a:rPr lang="da-DK" sz="3200" dirty="0" err="1"/>
              <a:t>nights</a:t>
            </a:r>
            <a:endParaRPr lang="da-DK" sz="3200" dirty="0"/>
          </a:p>
          <a:p>
            <a:pPr marL="971550" lvl="1" indent="-514350">
              <a:buFont typeface="Arial" panose="020B0604020202020204" pitchFamily="34" charset="0"/>
              <a:buChar char="•"/>
            </a:pPr>
            <a:r>
              <a:rPr lang="da-DK" sz="2800" dirty="0"/>
              <a:t>Album: </a:t>
            </a:r>
            <a:r>
              <a:rPr lang="da-DK" sz="2800" dirty="0" err="1"/>
              <a:t>Aero</a:t>
            </a:r>
            <a:r>
              <a:rPr lang="da-DK" sz="2800" dirty="0"/>
              <a:t> – 2003</a:t>
            </a:r>
          </a:p>
          <a:p>
            <a:pPr marL="971550" lvl="1" indent="-514350">
              <a:buFont typeface="Arial" panose="020B0604020202020204" pitchFamily="34" charset="0"/>
              <a:buChar char="•"/>
            </a:pPr>
            <a:r>
              <a:rPr lang="en-US" sz="2800" dirty="0">
                <a:hlinkClick r:id="rId7"/>
              </a:rPr>
              <a:t>https://www.beatport.com/release/aero/1467408</a:t>
            </a:r>
            <a:endParaRPr lang="en-US" sz="2800" dirty="0"/>
          </a:p>
          <a:p>
            <a:pPr marL="514350" indent="-514350">
              <a:buFont typeface="Arial" panose="020B0604020202020204" pitchFamily="34" charset="0"/>
              <a:buChar char="•"/>
            </a:pPr>
            <a:endParaRPr lang="en-US" sz="32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3167879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9">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normAutofit/>
          </a:bodyPr>
          <a:lstStyle/>
          <a:p>
            <a:r>
              <a:rPr lang="en-US" dirty="0" err="1"/>
              <a:t>Djing</a:t>
            </a:r>
            <a:r>
              <a:rPr lang="en-US" dirty="0"/>
              <a:t> is actually not that easy!</a:t>
            </a:r>
          </a:p>
          <a:p>
            <a:r>
              <a:rPr lang="en-US" dirty="0" err="1"/>
              <a:t>Traktor</a:t>
            </a:r>
            <a:r>
              <a:rPr lang="en-US" dirty="0"/>
              <a:t> rules!</a:t>
            </a:r>
          </a:p>
          <a:p>
            <a:r>
              <a:rPr lang="en-US" dirty="0"/>
              <a:t>MIDI was </a:t>
            </a:r>
            <a:r>
              <a:rPr lang="en-US"/>
              <a:t>cool even before </a:t>
            </a:r>
            <a:r>
              <a:rPr lang="en-US" dirty="0"/>
              <a:t>it was cool!</a:t>
            </a:r>
          </a:p>
          <a:p>
            <a:r>
              <a:rPr lang="en-US" dirty="0"/>
              <a:t>Parallel threads are a pain in the record player.</a:t>
            </a:r>
          </a:p>
          <a:p>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@JakobGSvendsen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@JakobGSvendsen</a:t>
            </a:r>
          </a:p>
        </p:txBody>
      </p:sp>
    </p:spTree>
    <p:extLst>
      <p:ext uri="{BB962C8B-B14F-4D97-AF65-F5344CB8AC3E}">
        <p14:creationId xmlns:p14="http://schemas.microsoft.com/office/powerpoint/2010/main" val="3132762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Jakob Gottlieb Svendsen</a:t>
            </a:r>
          </a:p>
          <a:p>
            <a:r>
              <a:rPr lang="en-US" dirty="0"/>
              <a:t>Global Lead Dev &amp; Principal Consultant</a:t>
            </a:r>
          </a:p>
          <a:p>
            <a:r>
              <a:rPr lang="en-US" dirty="0" err="1"/>
              <a:t>CTGlobal</a:t>
            </a:r>
            <a:r>
              <a:rPr lang="en-US" dirty="0"/>
              <a:t> A/S </a:t>
            </a:r>
          </a:p>
          <a:p>
            <a:r>
              <a:rPr lang="en-US" dirty="0">
                <a:hlinkClick r:id="rId3"/>
              </a:rPr>
              <a:t>https://ctglobalservices.com/</a:t>
            </a:r>
            <a:endParaRPr lang="en-US" dirty="0"/>
          </a:p>
          <a:p>
            <a:endParaRPr lang="en-US" dirty="0"/>
          </a:p>
          <a:p>
            <a:r>
              <a:rPr lang="en-US" dirty="0">
                <a:hlinkClick r:id="rId4"/>
              </a:rPr>
              <a:t>https://github.com/JakobGSvendsen/PSDJ</a:t>
            </a:r>
            <a:endParaRPr lang="en-US" dirty="0"/>
          </a:p>
          <a:p>
            <a:r>
              <a:rPr lang="en-US" dirty="0">
                <a:hlinkClick r:id="rId5"/>
              </a:rPr>
              <a:t>https://github.com/JakobGSvendsen/PSLegoEV3</a:t>
            </a:r>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@JakobGSvendsen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@JakobGSvendsen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@JakobGSvendsen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@JakobGSvendsen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Last Night a PowerShell DJ saved my life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normAutofit lnSpcReduction="10000"/>
          </a:bodyPr>
          <a:lstStyle/>
          <a:p>
            <a:r>
              <a:rPr lang="en-US" dirty="0"/>
              <a:t>Jakob Gottlieb Svendsen</a:t>
            </a:r>
          </a:p>
          <a:p>
            <a:r>
              <a:rPr lang="en-US" dirty="0"/>
              <a:t>Global Lead Developer / Principal consultant</a:t>
            </a:r>
          </a:p>
          <a:p>
            <a:r>
              <a:rPr lang="en-US" dirty="0" err="1"/>
              <a:t>CTGlobal</a:t>
            </a:r>
            <a:r>
              <a:rPr lang="en-US" dirty="0"/>
              <a:t> A/S</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a:t>Learn how to mix music using PowerShell!</a:t>
            </a:r>
          </a:p>
          <a:p>
            <a:pPr marL="457200" indent="-457200">
              <a:buFont typeface="Arial" panose="020B0604020202020204" pitchFamily="34" charset="0"/>
              <a:buChar char="•"/>
            </a:pPr>
            <a:r>
              <a:rPr lang="de-DE" dirty="0"/>
              <a:t>Understand music technology.</a:t>
            </a:r>
          </a:p>
          <a:p>
            <a:pPr marL="457200" indent="-457200">
              <a:buFont typeface="Arial" panose="020B0604020202020204" pitchFamily="34" charset="0"/>
              <a:buChar char="•"/>
            </a:pPr>
            <a:r>
              <a:rPr lang="de-DE" dirty="0"/>
              <a:t>Be Cool!</a:t>
            </a:r>
          </a:p>
          <a:p>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@JakobGSvendsen</a:t>
            </a:r>
            <a:endParaRPr lang="en-US" dirty="0"/>
          </a:p>
        </p:txBody>
      </p:sp>
    </p:spTree>
    <p:extLst>
      <p:ext uri="{BB962C8B-B14F-4D97-AF65-F5344CB8AC3E}">
        <p14:creationId xmlns:p14="http://schemas.microsoft.com/office/powerpoint/2010/main" val="13878703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4303</TotalTime>
  <Words>1517</Words>
  <Application>Microsoft Office PowerPoint</Application>
  <PresentationFormat>Widescreen</PresentationFormat>
  <Paragraphs>251</Paragraphs>
  <Slides>35</Slides>
  <Notes>35</Notes>
  <HiddenSlides>2</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35</vt:i4>
      </vt:variant>
    </vt:vector>
  </HeadingPairs>
  <TitlesOfParts>
    <vt:vector size="44" baseType="lpstr">
      <vt:lpstr>Segoe UI</vt:lpstr>
      <vt:lpstr>Stencil</vt:lpstr>
      <vt:lpstr>Alfarn</vt:lpstr>
      <vt:lpstr>Arial</vt:lpstr>
      <vt:lpstr>Calibri</vt:lpstr>
      <vt:lpstr>CarlMarx</vt:lpstr>
      <vt:lpstr>Consolas</vt:lpstr>
      <vt:lpstr>Office</vt:lpstr>
      <vt:lpstr>Custom Design</vt:lpstr>
      <vt:lpstr>Last Night a PowerShell DJ saved my life</vt:lpstr>
      <vt:lpstr>PowerPoint Presentation</vt:lpstr>
      <vt:lpstr>PowerPoint Presentation</vt:lpstr>
      <vt:lpstr>PowerPoint Presentation</vt:lpstr>
      <vt:lpstr>PowerPoint Presentation</vt:lpstr>
      <vt:lpstr>PowerPoint Presentation</vt:lpstr>
      <vt:lpstr>Last Night a PowerShell DJ saved my life</vt:lpstr>
      <vt:lpstr>How to insert your Twitter handle</vt:lpstr>
      <vt:lpstr>This Session</vt:lpstr>
      <vt:lpstr>Agenda</vt:lpstr>
      <vt:lpstr>PowerPoint Presentation</vt:lpstr>
      <vt:lpstr>Music</vt:lpstr>
      <vt:lpstr>How?</vt:lpstr>
      <vt:lpstr>No API? What then?</vt:lpstr>
      <vt:lpstr>MIDI - Musical Instrument Digital Interface</vt:lpstr>
      <vt:lpstr>MIDI – Communication</vt:lpstr>
      <vt:lpstr>MIDI – Controlling buttons</vt:lpstr>
      <vt:lpstr>PowerPoint Presentation</vt:lpstr>
      <vt:lpstr>MIDI – Controlling FX</vt:lpstr>
      <vt:lpstr>PowerPoint Presentation</vt:lpstr>
      <vt:lpstr>MIDI – Clock ?</vt:lpstr>
      <vt:lpstr>MIDI – Clock ?</vt:lpstr>
      <vt:lpstr>PowerPoint Presentation</vt:lpstr>
      <vt:lpstr>MIDI – Clock ?</vt:lpstr>
      <vt:lpstr>PowerPoint Presentation</vt:lpstr>
      <vt:lpstr>Queuing Actions!</vt:lpstr>
      <vt:lpstr>Most people have 2 Hands!</vt:lpstr>
      <vt:lpstr>Putting it all together</vt:lpstr>
      <vt:lpstr>PowerPoint Presentation</vt:lpstr>
      <vt:lpstr>How to get started</vt:lpstr>
      <vt:lpstr>PowerPoint Presentation</vt:lpstr>
      <vt:lpstr>Go buy the tracks !</vt:lpstr>
      <vt:lpstr>Summary</vt:lpstr>
      <vt:lpstr>PowerPoint Presentation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Jakob Gottlieb Svendsen</cp:lastModifiedBy>
  <cp:revision>44</cp:revision>
  <dcterms:created xsi:type="dcterms:W3CDTF">2019-04-18T11:57:57Z</dcterms:created>
  <dcterms:modified xsi:type="dcterms:W3CDTF">2019-06-06T12:26:32Z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11427ee-6a75-4134-afed-a04028836a54_Enabled">
    <vt:lpwstr>False</vt:lpwstr>
  </property>
  <property fmtid="{D5CDD505-2E9C-101B-9397-08002B2CF9AE}" pid="3" name="MSIP_Label_d11427ee-6a75-4134-afed-a04028836a54_SiteId">
    <vt:lpwstr>b6909603-e5a8-497d-8fdb-7f10240fdc13</vt:lpwstr>
  </property>
  <property fmtid="{D5CDD505-2E9C-101B-9397-08002B2CF9AE}" pid="4" name="MSIP_Label_d11427ee-6a75-4134-afed-a04028836a54_Owner">
    <vt:lpwstr>JGS@ctglobalservices.com</vt:lpwstr>
  </property>
  <property fmtid="{D5CDD505-2E9C-101B-9397-08002B2CF9AE}" pid="5" name="MSIP_Label_d11427ee-6a75-4134-afed-a04028836a54_SetDate">
    <vt:lpwstr>2019-05-30T12:20:07.8519547Z</vt:lpwstr>
  </property>
  <property fmtid="{D5CDD505-2E9C-101B-9397-08002B2CF9AE}" pid="6" name="MSIP_Label_d11427ee-6a75-4134-afed-a04028836a54_Name">
    <vt:lpwstr>General</vt:lpwstr>
  </property>
  <property fmtid="{D5CDD505-2E9C-101B-9397-08002B2CF9AE}" pid="7" name="MSIP_Label_d11427ee-6a75-4134-afed-a04028836a54_Application">
    <vt:lpwstr>Microsoft Azure Information Protection</vt:lpwstr>
  </property>
  <property fmtid="{D5CDD505-2E9C-101B-9397-08002B2CF9AE}" pid="8" name="MSIP_Label_d11427ee-6a75-4134-afed-a04028836a54_Extended_MSFT_Method">
    <vt:lpwstr>Automatic</vt:lpwstr>
  </property>
</Properties>
</file>

<file path=docProps/thumbnail.jpeg>
</file>